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FD456D-9B48-4996-AA02-5834D6FADB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A836750-5F50-456B-B779-1F0ACD138A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D6BE432-D283-4FEF-BD23-FC7D5F5A9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B7B9-4C60-45B0-A441-DD4EC4678C84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64BB678-BC4D-411F-9445-E8847A679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917FC20-F1B1-4CFF-8E26-A63470F35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ADE5-202F-4E33-BF99-DBAC96DC7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847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DAD68D3-4CFF-40EC-BB9E-92CEC7558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9CE5B18-B8C2-45EE-9DF3-92F62DC350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982070-348E-4775-8236-9825AF7E7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B7B9-4C60-45B0-A441-DD4EC4678C84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99F45C2-A6A2-4583-B7FF-0E71EE54E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3894927-9CF2-495D-A8C4-A29ED3E5B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ADE5-202F-4E33-BF99-DBAC96DC7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6008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878A175-881B-4472-9401-F99FF82499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72C980-4400-4BF1-90AE-49CA2CA7C2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746DC20-F639-449A-931F-B683F5243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B7B9-4C60-45B0-A441-DD4EC4678C84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5493D18-4375-4F52-8908-1F242FFC4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798C7AE-E917-41DA-BDB0-1C6B345BA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ADE5-202F-4E33-BF99-DBAC96DC7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3897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FFC46BA-5A5D-47B5-855B-5132ADF21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C305D4B-9B67-4EF2-9C38-FFA49B24F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8ABB448-B728-4C7D-93F9-676C0E9BD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B7B9-4C60-45B0-A441-DD4EC4678C84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52F9104-F4A6-4013-8B82-DEA5A4A95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1A5161B-876D-472B-9738-56D57E875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ADE5-202F-4E33-BF99-DBAC96DC7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978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9D0FCB-45FE-42DF-A6E8-723B1163B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E666121-3DF8-4860-9FC4-2E0D9682E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6D54054-A23A-4547-AE0F-8D211BBE4A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B7B9-4C60-45B0-A441-DD4EC4678C84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E8AE2D1-92B1-4A4B-95E7-6412602B5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5B21165-2CD9-44BE-BA34-384CC6042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ADE5-202F-4E33-BF99-DBAC96DC7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1651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6451BD5-1262-4638-80BF-EE01CFEDF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68C8AE5-8A16-4464-B3EF-B3DBB4A6D6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D72801A-9EE6-46A2-AD57-C999776E5D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1DB9617-D215-41B5-975F-EECC1C77A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B7B9-4C60-45B0-A441-DD4EC4678C84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A4F2D8F-4817-409A-BC7D-6E04E0605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2EF4B2E-C8BC-4203-AF96-08ADB14E3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ADE5-202F-4E33-BF99-DBAC96DC7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131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9EF3201-6658-4011-9041-479986CC0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B2E0B4-559B-4596-89D7-6A005C3BC1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4EF9D1D-D9BC-4BC0-8B5A-B160D8E5CC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F6693DD5-CF1E-423B-B9FC-08D97E1E9F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E849210-01BF-46EC-AB10-24C44B92A8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51729DA9-1655-40B4-9431-B3CF2414D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B7B9-4C60-45B0-A441-DD4EC4678C84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738055-2CD7-47E1-8D7D-8E75D2F82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77158FDA-0FDF-4351-8F01-DD1A59BDE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ADE5-202F-4E33-BF99-DBAC96DC7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7498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7F7FCE-5FEA-43AD-A570-57BF8709B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AD716C1-A659-4C8F-A8BA-7FD5580B2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B7B9-4C60-45B0-A441-DD4EC4678C84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1F3DB10-3FCB-4016-9728-FB8554AD5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CE297CB-AEA6-4761-84D5-7D6E3BE18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ADE5-202F-4E33-BF99-DBAC96DC7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3360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EABBDC3-D3E7-41A2-B8D4-66A8A1F71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B7B9-4C60-45B0-A441-DD4EC4678C84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4327C2A-4689-4089-A17A-723CE1641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CE2DC25-7C42-4FC6-80BE-EF70132AA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ADE5-202F-4E33-BF99-DBAC96DC7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3683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D5D57D-A61C-4501-ACD0-CDC1FCF79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E231AD5-1624-4A3A-A2FF-49922EB47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A9F6E1-9B99-4B6F-8C4F-283FF5309C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3883E32-4FE1-439B-B231-5A16869DA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B7B9-4C60-45B0-A441-DD4EC4678C84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F79FAFC-1111-4390-A859-747C1B743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0BA825C-1939-4553-92BF-C8B92B110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ADE5-202F-4E33-BF99-DBAC96DC7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8598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270869-0E69-4D31-8D78-70C88733D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563309B8-A7EE-4EAD-A99F-72E0248941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544C986-07B7-4FD3-B013-DFF603B3D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57A56B2-09A3-4ED1-97C7-E19E47E8A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6B7B9-4C60-45B0-A441-DD4EC4678C84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D72EBA8-3A61-4F05-B1BD-490CE6FE8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06D2CF5-A004-4013-B1E1-8D9B64F8B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BADE5-202F-4E33-BF99-DBAC96DC7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323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6424612-9249-4FCB-9016-E6460C660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6F70ED7-C34A-4828-8C27-70EA535FBB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0789289-107B-481C-A115-54A83EEEBA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6B7B9-4C60-45B0-A441-DD4EC4678C84}" type="datetimeFigureOut">
              <a:rPr lang="ko-KR" altLang="en-US" smtClean="0"/>
              <a:t>2026-06-05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6A9B869-A88F-43CA-8624-79F1F49F03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1DA6CE-0D98-46CE-BA64-6394D44451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BADE5-202F-4E33-BF99-DBAC96DC78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01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portal.catholic.ac.kr/stw/recu/gexa/42/gexaPassRegiM42.do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>
            <a:extLst>
              <a:ext uri="{FF2B5EF4-FFF2-40B4-BE49-F238E27FC236}">
                <a16:creationId xmlns:a16="http://schemas.microsoft.com/office/drawing/2014/main" id="{DA2BCA9D-81BD-4C71-A2A3-19F7BAD75115}"/>
              </a:ext>
            </a:extLst>
          </p:cNvPr>
          <p:cNvSpPr/>
          <p:nvPr/>
        </p:nvSpPr>
        <p:spPr>
          <a:xfrm>
            <a:off x="0" y="334434"/>
            <a:ext cx="12192000" cy="61891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b="1" dirty="0">
                <a:solidFill>
                  <a:schemeClr val="tx1"/>
                </a:solidFill>
              </a:rPr>
              <a:t>합격자 발표 및 등록금고지서 조회 방법</a:t>
            </a:r>
            <a:endParaRPr lang="en-US" altLang="ko-KR" sz="3200" b="1" dirty="0">
              <a:solidFill>
                <a:schemeClr val="tx1"/>
              </a:solidFill>
            </a:endParaRPr>
          </a:p>
          <a:p>
            <a:pPr algn="ctr"/>
            <a:endParaRPr lang="en-US" altLang="ko-KR" sz="3200" b="1" dirty="0">
              <a:solidFill>
                <a:schemeClr val="tx1"/>
              </a:solidFill>
            </a:endParaRPr>
          </a:p>
          <a:p>
            <a:pPr algn="ctr"/>
            <a:r>
              <a:rPr lang="en-US" altLang="ko-KR" sz="3200" dirty="0">
                <a:solidFill>
                  <a:schemeClr val="tx1"/>
                </a:solidFill>
              </a:rPr>
              <a:t>How to Check Admission Results and Tuition Fee Invoice</a:t>
            </a:r>
          </a:p>
          <a:p>
            <a:pPr algn="ctr"/>
            <a:endParaRPr lang="en-US" altLang="ko-KR" sz="3200" dirty="0">
              <a:solidFill>
                <a:schemeClr val="tx1"/>
              </a:solidFill>
            </a:endParaRPr>
          </a:p>
          <a:p>
            <a:pPr algn="ctr"/>
            <a:r>
              <a:rPr lang="zh-CN" altLang="en-US" sz="3200" dirty="0">
                <a:solidFill>
                  <a:schemeClr val="tx1"/>
                </a:solidFill>
              </a:rPr>
              <a:t>录取结果及学费缴费通知书查询方法</a:t>
            </a:r>
            <a:endParaRPr lang="en-US" altLang="zh-CN" sz="3200" dirty="0">
              <a:solidFill>
                <a:schemeClr val="tx1"/>
              </a:solidFill>
            </a:endParaRPr>
          </a:p>
          <a:p>
            <a:pPr algn="ctr"/>
            <a:endParaRPr lang="en-US" altLang="zh-CN" sz="3200" dirty="0">
              <a:solidFill>
                <a:schemeClr val="tx1"/>
              </a:solidFill>
            </a:endParaRPr>
          </a:p>
          <a:p>
            <a:pPr algn="ctr"/>
            <a:r>
              <a:rPr lang="vi-VN" altLang="ko-KR" sz="3200" dirty="0">
                <a:solidFill>
                  <a:schemeClr val="tx1"/>
                </a:solidFill>
              </a:rPr>
              <a:t>Hướng dẫn tra cứu kết quả trúng tuyển và giấy báo học phí</a:t>
            </a:r>
            <a:endParaRPr lang="en-US" altLang="ko-KR" sz="3200" dirty="0">
              <a:solidFill>
                <a:schemeClr val="tx1"/>
              </a:solidFill>
            </a:endParaRPr>
          </a:p>
          <a:p>
            <a:pPr algn="ctr"/>
            <a:endParaRPr lang="en-US" altLang="ko-KR" sz="3200" b="1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my-MM" altLang="ko-KR" sz="3200" b="1" dirty="0">
                <a:solidFill>
                  <a:schemeClr val="tx1"/>
                </a:solidFill>
              </a:rPr>
              <a:t>ကျောင်းဝင်ခွင့် အောင်စာရင်းနှင့် ကျောင်းလခသွင်းရန် ဘောင်ချာ ကြည့်နည်း</a:t>
            </a:r>
            <a:endParaRPr lang="ko-KR" alt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182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>
            <a:extLst>
              <a:ext uri="{FF2B5EF4-FFF2-40B4-BE49-F238E27FC236}">
                <a16:creationId xmlns:a16="http://schemas.microsoft.com/office/drawing/2014/main" id="{F1298902-9B82-4BE4-957D-536A3B1080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5" t="3010" r="8273" b="12452"/>
          <a:stretch/>
        </p:blipFill>
        <p:spPr>
          <a:xfrm>
            <a:off x="189074" y="1229359"/>
            <a:ext cx="3291759" cy="4492660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2ECC775-3CFE-4108-92EE-13746AEAE12A}"/>
              </a:ext>
            </a:extLst>
          </p:cNvPr>
          <p:cNvSpPr txBox="1"/>
          <p:nvPr/>
        </p:nvSpPr>
        <p:spPr>
          <a:xfrm>
            <a:off x="4453467" y="331801"/>
            <a:ext cx="328506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dirty="0">
                <a:hlinkClick r:id="rId3"/>
              </a:rPr>
              <a:t>TRINITY </a:t>
            </a:r>
            <a:r>
              <a:rPr lang="ko-KR" altLang="en-US" dirty="0">
                <a:hlinkClick r:id="rId3"/>
              </a:rPr>
              <a:t>외국인 합격자 발표</a:t>
            </a:r>
            <a:endParaRPr lang="ko-KR" altLang="en-US" dirty="0"/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65EFA6EB-19DB-46A6-9DB5-079116556CFB}"/>
              </a:ext>
            </a:extLst>
          </p:cNvPr>
          <p:cNvSpPr/>
          <p:nvPr/>
        </p:nvSpPr>
        <p:spPr>
          <a:xfrm>
            <a:off x="2269069" y="292900"/>
            <a:ext cx="1346200" cy="4471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>
                <a:solidFill>
                  <a:schemeClr val="tx1"/>
                </a:solidFill>
              </a:rPr>
              <a:t>Click</a:t>
            </a:r>
            <a:endParaRPr lang="ko-KR" alt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화살표: 오른쪽 2">
            <a:extLst>
              <a:ext uri="{FF2B5EF4-FFF2-40B4-BE49-F238E27FC236}">
                <a16:creationId xmlns:a16="http://schemas.microsoft.com/office/drawing/2014/main" id="{8ADAB0A6-AC5A-4941-B8CB-7C5941FE86CF}"/>
              </a:ext>
            </a:extLst>
          </p:cNvPr>
          <p:cNvSpPr/>
          <p:nvPr/>
        </p:nvSpPr>
        <p:spPr>
          <a:xfrm>
            <a:off x="3513668" y="475735"/>
            <a:ext cx="948267" cy="193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627CCA3A-0EED-466D-9C4F-488B16C220A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8065" y="1229359"/>
            <a:ext cx="8444861" cy="4399282"/>
          </a:xfrm>
          <a:prstGeom prst="rect">
            <a:avLst/>
          </a:prstGeom>
          <a:ln w="15875">
            <a:solidFill>
              <a:schemeClr val="tx1"/>
            </a:solidFill>
          </a:ln>
        </p:spPr>
      </p:pic>
      <p:sp>
        <p:nvSpPr>
          <p:cNvPr id="13" name="직사각형 12">
            <a:extLst>
              <a:ext uri="{FF2B5EF4-FFF2-40B4-BE49-F238E27FC236}">
                <a16:creationId xmlns:a16="http://schemas.microsoft.com/office/drawing/2014/main" id="{62892636-F650-4F75-9E17-FBF59458CA2E}"/>
              </a:ext>
            </a:extLst>
          </p:cNvPr>
          <p:cNvSpPr/>
          <p:nvPr/>
        </p:nvSpPr>
        <p:spPr>
          <a:xfrm>
            <a:off x="1544015" y="3275057"/>
            <a:ext cx="660402" cy="12700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5F06DD2E-777E-4E87-9D57-26455A714544}"/>
              </a:ext>
            </a:extLst>
          </p:cNvPr>
          <p:cNvSpPr/>
          <p:nvPr/>
        </p:nvSpPr>
        <p:spPr>
          <a:xfrm>
            <a:off x="1608667" y="2336800"/>
            <a:ext cx="465666" cy="12700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EAD6A705-E0E8-4641-AD80-E1BA2274C7D3}"/>
              </a:ext>
            </a:extLst>
          </p:cNvPr>
          <p:cNvSpPr/>
          <p:nvPr/>
        </p:nvSpPr>
        <p:spPr>
          <a:xfrm>
            <a:off x="1504752" y="2501902"/>
            <a:ext cx="660402" cy="12700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135ACA1A-AA87-4DA3-9919-1F44B759CDCD}"/>
              </a:ext>
            </a:extLst>
          </p:cNvPr>
          <p:cNvSpPr/>
          <p:nvPr/>
        </p:nvSpPr>
        <p:spPr>
          <a:xfrm>
            <a:off x="5991323" y="3509817"/>
            <a:ext cx="1083730" cy="175491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</a:rPr>
              <a:t>Name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" name="화살표: 오른쪽 20">
            <a:extLst>
              <a:ext uri="{FF2B5EF4-FFF2-40B4-BE49-F238E27FC236}">
                <a16:creationId xmlns:a16="http://schemas.microsoft.com/office/drawing/2014/main" id="{FE2C2BF7-95D2-44AF-A8BE-EA31166FB68F}"/>
              </a:ext>
            </a:extLst>
          </p:cNvPr>
          <p:cNvSpPr/>
          <p:nvPr/>
        </p:nvSpPr>
        <p:spPr>
          <a:xfrm rot="2974866">
            <a:off x="3097922" y="4154631"/>
            <a:ext cx="2185987" cy="452451"/>
          </a:xfrm>
          <a:prstGeom prst="rightArrow">
            <a:avLst>
              <a:gd name="adj1" fmla="val 19059"/>
              <a:gd name="adj2" fmla="val 868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DA28E6C6-1A51-4918-949D-ED899C3E6C60}"/>
              </a:ext>
            </a:extLst>
          </p:cNvPr>
          <p:cNvSpPr/>
          <p:nvPr/>
        </p:nvSpPr>
        <p:spPr>
          <a:xfrm>
            <a:off x="5991323" y="3852329"/>
            <a:ext cx="660402" cy="12700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52796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94</Words>
  <Application>Microsoft Office PowerPoint</Application>
  <PresentationFormat>와이드스크린</PresentationFormat>
  <Paragraphs>12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3</cp:revision>
  <dcterms:created xsi:type="dcterms:W3CDTF">2026-06-05T05:50:47Z</dcterms:created>
  <dcterms:modified xsi:type="dcterms:W3CDTF">2026-06-05T06:45:57Z</dcterms:modified>
</cp:coreProperties>
</file>